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3" r:id="rId5"/>
    <p:sldId id="265" r:id="rId6"/>
    <p:sldId id="266" r:id="rId7"/>
    <p:sldId id="267" r:id="rId8"/>
    <p:sldId id="268" r:id="rId9"/>
    <p:sldId id="269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/>
    <p:restoredTop sz="94619"/>
  </p:normalViewPr>
  <p:slideViewPr>
    <p:cSldViewPr snapToGrid="0" snapToObjects="1">
      <p:cViewPr varScale="1">
        <p:scale>
          <a:sx n="148" d="100"/>
          <a:sy n="148" d="100"/>
        </p:scale>
        <p:origin x="11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A62589-210B-8E4B-A9AB-BB24C51103A7}" type="datetimeFigureOut">
              <a:rPr lang="en-US" smtClean="0"/>
              <a:t>9/9/20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4373A9-DBA7-9E45-9F53-F96987096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46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373A9-DBA7-9E45-9F53-F969870960F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68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373A9-DBA7-9E45-9F53-F969870960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53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373A9-DBA7-9E45-9F53-F969870960F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844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373A9-DBA7-9E45-9F53-F969870960F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43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373A9-DBA7-9E45-9F53-F969870960F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60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F1066-AA43-D545-A4A6-3F68BD0919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B67741-D51B-8B46-96F1-2EBF4EFB52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8E774-CEED-CD4B-B284-B1E016DC6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06551-0BBD-3D4B-A407-A5B855965BCF}" type="datetimeFigureOut">
              <a:rPr lang="en-US" smtClean="0"/>
              <a:t>9/8/20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C59AA-57B3-E142-B307-2C3B267FE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A80FA-141D-B440-A7CB-EE34E61A5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5A742-DBE8-5147-9BB9-34A5D8768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36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DC2B5-1C4B-F949-8136-59071E240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9F560A-417C-6343-97BD-7297B663EB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3D6549-E643-184D-8017-8E8A44B1D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06551-0BBD-3D4B-A407-A5B855965BCF}" type="datetimeFigureOut">
              <a:rPr lang="en-US" smtClean="0"/>
              <a:t>9/8/20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FEB53-9746-F443-85D4-2C3D1C887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98804-371A-DC45-A3A6-5613B386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5A742-DBE8-5147-9BB9-34A5D8768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245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B098E4-57B1-F948-9FD5-BDF44179CB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E624F5-806C-8C44-A2CC-630D6DD857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386A1-8581-874D-9707-B2896092A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06551-0BBD-3D4B-A407-A5B855965BCF}" type="datetimeFigureOut">
              <a:rPr lang="en-US" smtClean="0"/>
              <a:t>9/8/20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224A3-B245-004B-AA75-55597250C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DC95E-BBC1-5B44-810F-F66DA3D35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5A742-DBE8-5147-9BB9-34A5D8768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297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64743-B654-D24D-9EBA-98F993EA6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82D3B-7B5B-EE40-B24A-4E5BFAA32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C4A04-CE68-8947-9A27-6754CB42E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06551-0BBD-3D4B-A407-A5B855965BCF}" type="datetimeFigureOut">
              <a:rPr lang="en-US" smtClean="0"/>
              <a:t>9/8/20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4A220-52CD-A644-8372-0492A8F92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55BDE-CB55-7849-AABD-D37A492BB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5A742-DBE8-5147-9BB9-34A5D8768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808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02F36-8745-B744-9C88-0B3908F1E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ACF13-5430-4C4B-BDF5-A7B4F234A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CEF19-0A93-D745-A3EB-DA328D712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06551-0BBD-3D4B-A407-A5B855965BCF}" type="datetimeFigureOut">
              <a:rPr lang="en-US" smtClean="0"/>
              <a:t>9/8/20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9C1B5-F781-6149-B2C6-84D99B20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E9A75-89A0-F849-8868-5510C31CD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5A742-DBE8-5147-9BB9-34A5D8768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83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8FFB1-9F47-AE4E-8901-EA432104E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CBE67-BB7A-794F-AD74-77CF235528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C43E39-E928-8A4B-8BF5-A86E9E5C69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ED755-E5B6-EC4F-9168-B83E1E4CB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06551-0BBD-3D4B-A407-A5B855965BCF}" type="datetimeFigureOut">
              <a:rPr lang="en-US" smtClean="0"/>
              <a:t>9/8/20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09DD5D-01D7-014B-95D2-B24594A5E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093AE1-3DB8-FC46-AFF9-AB002F7B8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5A742-DBE8-5147-9BB9-34A5D8768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327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69476-05FC-E646-98EE-256B08701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47C91-3B2D-E149-AC4A-6EA0B189E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A8E37-8CB0-8F4E-BA36-3CB43654DF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390090-B35B-824F-861E-B85EB4CF5D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F3E1AB-C29C-2241-8DFB-45C69C4F99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FBBCBC-F311-FB4B-A4B8-214ED8A41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06551-0BBD-3D4B-A407-A5B855965BCF}" type="datetimeFigureOut">
              <a:rPr lang="en-US" smtClean="0"/>
              <a:t>9/8/20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D182F7-17C0-4845-9BA2-40DF1D8B8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00CD47-6830-A840-BAF2-D95F29EB0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5A742-DBE8-5147-9BB9-34A5D8768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92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6E6A8-D378-BF49-89A5-DF0FDF973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EC4C99-3187-C049-ADC3-A288BE088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06551-0BBD-3D4B-A407-A5B855965BCF}" type="datetimeFigureOut">
              <a:rPr lang="en-US" smtClean="0"/>
              <a:t>9/8/20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0DE060-5B78-714A-913E-15AA9169B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2DF7C-A556-0245-AA1F-53931686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5A742-DBE8-5147-9BB9-34A5D8768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326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47C703-0CE3-0746-90F2-22821A6BB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06551-0BBD-3D4B-A407-A5B855965BCF}" type="datetimeFigureOut">
              <a:rPr lang="en-US" smtClean="0"/>
              <a:t>9/8/20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04D2B8-05AD-3245-A17A-C3AFEA85C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711B9-74AB-C745-9244-FD9E5ED7D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5A742-DBE8-5147-9BB9-34A5D8768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42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9D647-C0A5-D542-A24A-45ED5A625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33972-6F98-E74F-949C-5B15BB177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C99A90-9B99-594F-81DB-E4490D661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7B8360-F1AE-E64A-B0E6-143DFC3E7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06551-0BBD-3D4B-A407-A5B855965BCF}" type="datetimeFigureOut">
              <a:rPr lang="en-US" smtClean="0"/>
              <a:t>9/8/20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2F103B-112B-664C-8BD2-BFBB23DF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1FEBA8-6F64-564F-A83A-A3368A634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5A742-DBE8-5147-9BB9-34A5D8768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850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884AE-3E55-2844-B653-FE31ABAB2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EBC8A9-0B3B-0646-B846-27F0B263B6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97D65D-A43F-7A43-8150-2F2B5728CF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D5424B-79A0-D24C-BA2B-AA23630EB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06551-0BBD-3D4B-A407-A5B855965BCF}" type="datetimeFigureOut">
              <a:rPr lang="en-US" smtClean="0"/>
              <a:t>9/8/20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B57450-7537-E547-9F87-781B7DDC3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F0879C-3DDA-0D46-B079-4137B788E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5A742-DBE8-5147-9BB9-34A5D8768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041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10C819-E932-8C4A-B2E2-9B60BD47E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3EC3D9-B614-BB42-B144-86B961A97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B620F-FF36-964E-8B53-7D59A9C6F7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06551-0BBD-3D4B-A407-A5B855965BCF}" type="datetimeFigureOut">
              <a:rPr lang="en-US" smtClean="0"/>
              <a:t>9/8/20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D0EE-3942-1F4D-9C6C-7816FA7A5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4E672-00A0-0748-891D-AD5FB209FE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5A742-DBE8-5147-9BB9-34A5D8768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482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F470B-323D-B04C-8EFB-75B76835F5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Time synchronization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536102-6B03-4A4D-BA93-CB7DABC5DD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Robot Operating System</a:t>
            </a:r>
          </a:p>
          <a:p>
            <a:r>
              <a:rPr lang="en-US" dirty="0"/>
              <a:t>Zhanibek Rysbek</a:t>
            </a:r>
          </a:p>
        </p:txBody>
      </p:sp>
    </p:spTree>
    <p:extLst>
      <p:ext uri="{BB962C8B-B14F-4D97-AF65-F5344CB8AC3E}">
        <p14:creationId xmlns:p14="http://schemas.microsoft.com/office/powerpoint/2010/main" val="3883918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8A17742-0078-2547-B166-F2675790BD7F}"/>
              </a:ext>
            </a:extLst>
          </p:cNvPr>
          <p:cNvSpPr txBox="1"/>
          <p:nvPr/>
        </p:nvSpPr>
        <p:spPr>
          <a:xfrm>
            <a:off x="990451" y="48088"/>
            <a:ext cx="3783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Overlap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F79751-728A-2143-819B-2937228850A3}"/>
              </a:ext>
            </a:extLst>
          </p:cNvPr>
          <p:cNvSpPr txBox="1"/>
          <p:nvPr/>
        </p:nvSpPr>
        <p:spPr>
          <a:xfrm>
            <a:off x="6624917" y="-4178"/>
            <a:ext cx="3783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Difference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ABF06D-40EE-2946-8DA0-D5974FADFA40}"/>
              </a:ext>
            </a:extLst>
          </p:cNvPr>
          <p:cNvSpPr txBox="1"/>
          <p:nvPr/>
        </p:nvSpPr>
        <p:spPr>
          <a:xfrm rot="16200000">
            <a:off x="-696366" y="1795245"/>
            <a:ext cx="207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ROS Master time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E575FB-2011-DF45-905A-685EEF7AB9F7}"/>
              </a:ext>
            </a:extLst>
          </p:cNvPr>
          <p:cNvSpPr txBox="1"/>
          <p:nvPr/>
        </p:nvSpPr>
        <p:spPr>
          <a:xfrm rot="16200000">
            <a:off x="-343346" y="5344282"/>
            <a:ext cx="143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02A54A-079F-1E40-8BC5-1611BC595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71" y="430520"/>
            <a:ext cx="4796530" cy="2976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1CCB5C-A3B7-0647-AD62-933646EEF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608" y="430520"/>
            <a:ext cx="4936780" cy="31137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3E9F61-4D8C-EE49-858B-1FA470312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71" y="3563407"/>
            <a:ext cx="4796530" cy="2976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49E865-BA85-E446-999C-4174F7042C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2608" y="3609607"/>
            <a:ext cx="4936780" cy="311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48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644AE06-AD42-C346-83D3-DBFED702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20" y="129736"/>
            <a:ext cx="11139535" cy="1038162"/>
          </a:xfrm>
        </p:spPr>
        <p:txBody>
          <a:bodyPr/>
          <a:lstStyle/>
          <a:p>
            <a:r>
              <a:rPr lang="en-US" dirty="0"/>
              <a:t>Time to travel to ROS Master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65338E-CCCD-E64F-A8D1-5EBCB67BF8FC}"/>
              </a:ext>
            </a:extLst>
          </p:cNvPr>
          <p:cNvSpPr txBox="1"/>
          <p:nvPr/>
        </p:nvSpPr>
        <p:spPr>
          <a:xfrm>
            <a:off x="923454" y="1783537"/>
            <a:ext cx="4535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Talker 1: Laptop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B690C-8766-DB45-9F5B-BA728382FD21}"/>
              </a:ext>
            </a:extLst>
          </p:cNvPr>
          <p:cNvSpPr txBox="1"/>
          <p:nvPr/>
        </p:nvSpPr>
        <p:spPr>
          <a:xfrm>
            <a:off x="6732760" y="1783537"/>
            <a:ext cx="4535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Talker 2: </a:t>
            </a:r>
            <a:r>
              <a:rPr lang="en-US" dirty="0" err="1"/>
              <a:t>RasPi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038D7F-1EFF-4A44-9E9B-AC8DA439F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20" y="2254032"/>
            <a:ext cx="5410962" cy="33047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746128-67CA-EF44-8AF2-F1BF1432F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999" y="2254032"/>
            <a:ext cx="5239728" cy="330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7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85D95-4FDE-A249-8640-30E8C029A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25309-828D-A341-9D4A-3211FC118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time synchronization</a:t>
            </a:r>
          </a:p>
          <a:p>
            <a:r>
              <a:rPr lang="en-US" dirty="0"/>
              <a:t>Frequency: 1000 </a:t>
            </a:r>
            <a:r>
              <a:rPr lang="en-US" dirty="0" err="1"/>
              <a:t>hz</a:t>
            </a:r>
            <a:endParaRPr lang="en-US" dirty="0"/>
          </a:p>
          <a:p>
            <a:r>
              <a:rPr lang="en-US" dirty="0"/>
              <a:t>Laptop loop frequency: 999.99 Hz</a:t>
            </a:r>
          </a:p>
          <a:p>
            <a:r>
              <a:rPr lang="en-US" dirty="0" err="1"/>
              <a:t>RasPi</a:t>
            </a:r>
            <a:r>
              <a:rPr lang="en-US" dirty="0"/>
              <a:t> loop frequency:    916.33 Hz</a:t>
            </a:r>
          </a:p>
          <a:p>
            <a:endParaRPr lang="en-US" dirty="0"/>
          </a:p>
          <a:p>
            <a:r>
              <a:rPr lang="en-US" dirty="0"/>
              <a:t>Unstable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699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8A17742-0078-2547-B166-F2675790BD7F}"/>
              </a:ext>
            </a:extLst>
          </p:cNvPr>
          <p:cNvSpPr txBox="1"/>
          <p:nvPr/>
        </p:nvSpPr>
        <p:spPr>
          <a:xfrm>
            <a:off x="628312" y="61188"/>
            <a:ext cx="3783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Overlap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F79751-728A-2143-819B-2937228850A3}"/>
              </a:ext>
            </a:extLst>
          </p:cNvPr>
          <p:cNvSpPr txBox="1"/>
          <p:nvPr/>
        </p:nvSpPr>
        <p:spPr>
          <a:xfrm>
            <a:off x="6624917" y="-4178"/>
            <a:ext cx="3783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Difference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ABF06D-40EE-2946-8DA0-D5974FADFA40}"/>
              </a:ext>
            </a:extLst>
          </p:cNvPr>
          <p:cNvSpPr txBox="1"/>
          <p:nvPr/>
        </p:nvSpPr>
        <p:spPr>
          <a:xfrm rot="16200000">
            <a:off x="-696366" y="1795245"/>
            <a:ext cx="207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ROS Master time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E575FB-2011-DF45-905A-685EEF7AB9F7}"/>
              </a:ext>
            </a:extLst>
          </p:cNvPr>
          <p:cNvSpPr txBox="1"/>
          <p:nvPr/>
        </p:nvSpPr>
        <p:spPr>
          <a:xfrm rot="16200000">
            <a:off x="-343346" y="5344282"/>
            <a:ext cx="143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Time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E0EE23-A31D-0A47-9BA3-6BB38608F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61" y="379711"/>
            <a:ext cx="5090792" cy="3200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1288A1-9846-4B45-BD05-B542F8081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162" y="396012"/>
            <a:ext cx="5041045" cy="320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8254AB-192A-E94E-AF64-A06B36F6E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312" y="3596412"/>
            <a:ext cx="5090792" cy="3200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C67E48-1C09-B04A-B17D-F9C3B8FC81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3161" y="3580111"/>
            <a:ext cx="504104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57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644AE06-AD42-C346-83D3-DBFED702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20" y="129736"/>
            <a:ext cx="11139535" cy="1038162"/>
          </a:xfrm>
        </p:spPr>
        <p:txBody>
          <a:bodyPr/>
          <a:lstStyle/>
          <a:p>
            <a:r>
              <a:rPr lang="en-US" dirty="0"/>
              <a:t>Time to travel to ROS Master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65338E-CCCD-E64F-A8D1-5EBCB67BF8FC}"/>
              </a:ext>
            </a:extLst>
          </p:cNvPr>
          <p:cNvSpPr txBox="1"/>
          <p:nvPr/>
        </p:nvSpPr>
        <p:spPr>
          <a:xfrm>
            <a:off x="923454" y="1783537"/>
            <a:ext cx="4535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Talker 1: Laptop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B690C-8766-DB45-9F5B-BA728382FD21}"/>
              </a:ext>
            </a:extLst>
          </p:cNvPr>
          <p:cNvSpPr txBox="1"/>
          <p:nvPr/>
        </p:nvSpPr>
        <p:spPr>
          <a:xfrm>
            <a:off x="6732760" y="1783537"/>
            <a:ext cx="4535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Talker 2: </a:t>
            </a:r>
            <a:r>
              <a:rPr lang="en-US" dirty="0" err="1"/>
              <a:t>RasPi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ED33F0-6DCE-DC4A-A557-6697A9424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91" y="2592748"/>
            <a:ext cx="5102252" cy="31562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0C6325-3265-384D-ADA6-A4889E1F0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533" y="2592749"/>
            <a:ext cx="5004131" cy="3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682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85D95-4FDE-A249-8640-30E8C029A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25309-828D-A341-9D4A-3211FC118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time synchronization</a:t>
            </a:r>
          </a:p>
          <a:p>
            <a:r>
              <a:rPr lang="en-US" dirty="0"/>
              <a:t>Frequency: 1000 </a:t>
            </a:r>
            <a:r>
              <a:rPr lang="en-US" dirty="0" err="1"/>
              <a:t>hz</a:t>
            </a:r>
            <a:endParaRPr lang="en-US" dirty="0"/>
          </a:p>
          <a:p>
            <a:r>
              <a:rPr lang="en-US" dirty="0"/>
              <a:t>Laptop loop frequency: 300.00 Hz</a:t>
            </a:r>
          </a:p>
          <a:p>
            <a:r>
              <a:rPr lang="en-US" dirty="0" err="1"/>
              <a:t>RasPi</a:t>
            </a:r>
            <a:r>
              <a:rPr lang="en-US" dirty="0"/>
              <a:t> loop frequency:    299.99 Hz</a:t>
            </a:r>
          </a:p>
          <a:p>
            <a:endParaRPr lang="en-US" dirty="0"/>
          </a:p>
          <a:p>
            <a:r>
              <a:rPr lang="en-US" dirty="0"/>
              <a:t>Unstable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693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8A17742-0078-2547-B166-F2675790BD7F}"/>
              </a:ext>
            </a:extLst>
          </p:cNvPr>
          <p:cNvSpPr txBox="1"/>
          <p:nvPr/>
        </p:nvSpPr>
        <p:spPr>
          <a:xfrm>
            <a:off x="818435" y="70241"/>
            <a:ext cx="3783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Overlap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F79751-728A-2143-819B-2937228850A3}"/>
              </a:ext>
            </a:extLst>
          </p:cNvPr>
          <p:cNvSpPr txBox="1"/>
          <p:nvPr/>
        </p:nvSpPr>
        <p:spPr>
          <a:xfrm>
            <a:off x="6624917" y="-4178"/>
            <a:ext cx="3783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Difference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ABF06D-40EE-2946-8DA0-D5974FADFA40}"/>
              </a:ext>
            </a:extLst>
          </p:cNvPr>
          <p:cNvSpPr txBox="1"/>
          <p:nvPr/>
        </p:nvSpPr>
        <p:spPr>
          <a:xfrm rot="16200000">
            <a:off x="-696366" y="1795245"/>
            <a:ext cx="207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ROS Master time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E575FB-2011-DF45-905A-685EEF7AB9F7}"/>
              </a:ext>
            </a:extLst>
          </p:cNvPr>
          <p:cNvSpPr txBox="1"/>
          <p:nvPr/>
        </p:nvSpPr>
        <p:spPr>
          <a:xfrm rot="16200000">
            <a:off x="-343346" y="5344282"/>
            <a:ext cx="143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23D594-857F-3844-8172-ED21711C3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77" y="439573"/>
            <a:ext cx="5157121" cy="320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F30476-A520-7349-84EC-830F3A6BF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904" y="439573"/>
            <a:ext cx="5123956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529419-C4BD-044C-86E4-ABCE4B8606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976" y="3657600"/>
            <a:ext cx="5157121" cy="320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0B8F70-67F5-5043-9349-E23062DD8B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4647" y="3657600"/>
            <a:ext cx="5173704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077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644AE06-AD42-C346-83D3-DBFED702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20" y="129736"/>
            <a:ext cx="11139535" cy="1038162"/>
          </a:xfrm>
        </p:spPr>
        <p:txBody>
          <a:bodyPr/>
          <a:lstStyle/>
          <a:p>
            <a:r>
              <a:rPr lang="en-US" dirty="0"/>
              <a:t>Time to travel to ROS Master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65338E-CCCD-E64F-A8D1-5EBCB67BF8FC}"/>
              </a:ext>
            </a:extLst>
          </p:cNvPr>
          <p:cNvSpPr txBox="1"/>
          <p:nvPr/>
        </p:nvSpPr>
        <p:spPr>
          <a:xfrm>
            <a:off x="923454" y="1783537"/>
            <a:ext cx="4535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Talker 1: Laptop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B690C-8766-DB45-9F5B-BA728382FD21}"/>
              </a:ext>
            </a:extLst>
          </p:cNvPr>
          <p:cNvSpPr txBox="1"/>
          <p:nvPr/>
        </p:nvSpPr>
        <p:spPr>
          <a:xfrm>
            <a:off x="6515477" y="1783537"/>
            <a:ext cx="4535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Talker 2: </a:t>
            </a:r>
            <a:r>
              <a:rPr lang="en-US" dirty="0" err="1"/>
              <a:t>RasPi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785D56-1734-4A47-B3C0-8699A9F8A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590" y="2330199"/>
            <a:ext cx="5123956" cy="320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413578-CE2E-234B-B65A-7DD5670CA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53" y="2330199"/>
            <a:ext cx="528978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78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0F8C9-8987-F940-AF04-464C32554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8E9B-1DE1-2440-8492-6146D536E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02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CDF79-44FC-EF45-A9D3-67D7AB84A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35" y="144422"/>
            <a:ext cx="10515600" cy="1325563"/>
          </a:xfrm>
        </p:spPr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ECE9A-99AD-AE48-84FB-6224F5DE5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435" y="1469985"/>
            <a:ext cx="10821365" cy="470697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Two devices used</a:t>
            </a:r>
          </a:p>
          <a:p>
            <a:pPr lvl="1"/>
            <a:r>
              <a:rPr lang="en-US" dirty="0"/>
              <a:t>Raspberry Pi 3 B+, OS: Buster</a:t>
            </a:r>
          </a:p>
          <a:p>
            <a:pPr lvl="1"/>
            <a:r>
              <a:rPr lang="en-US" dirty="0"/>
              <a:t>HP Laptop, OS: Ubuntu 16</a:t>
            </a:r>
          </a:p>
          <a:p>
            <a:r>
              <a:rPr lang="en-US" dirty="0"/>
              <a:t>ROS Version: Kinetic</a:t>
            </a:r>
          </a:p>
          <a:p>
            <a:r>
              <a:rPr lang="en-US" dirty="0"/>
              <a:t>Connected over 5G home </a:t>
            </a:r>
            <a:r>
              <a:rPr lang="en-US" dirty="0" err="1"/>
              <a:t>wifi</a:t>
            </a:r>
            <a:endParaRPr lang="en-US" dirty="0"/>
          </a:p>
          <a:p>
            <a:r>
              <a:rPr lang="en-US" dirty="0"/>
              <a:t>Both devices run a talker node that publishes</a:t>
            </a:r>
          </a:p>
          <a:p>
            <a:pPr lvl="1"/>
            <a:r>
              <a:rPr lang="en-US" dirty="0"/>
              <a:t>Local time at which data was sent</a:t>
            </a:r>
          </a:p>
          <a:p>
            <a:pPr lvl="1"/>
            <a:r>
              <a:rPr lang="en-US" dirty="0"/>
              <a:t>Message id</a:t>
            </a:r>
          </a:p>
          <a:p>
            <a:pPr lvl="1"/>
            <a:r>
              <a:rPr lang="en-US" dirty="0"/>
              <a:t>Some words</a:t>
            </a:r>
          </a:p>
          <a:p>
            <a:r>
              <a:rPr lang="en-US" dirty="0"/>
              <a:t>Data is recorded using ROSBAG command line tool</a:t>
            </a:r>
          </a:p>
          <a:p>
            <a:pPr lvl="1"/>
            <a:r>
              <a:rPr lang="en-US" dirty="0"/>
              <a:t>Includes timestamp at which data is heard from ROS Master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093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85D95-4FDE-A249-8640-30E8C029A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25309-828D-A341-9D4A-3211FC118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time synchronization</a:t>
            </a:r>
          </a:p>
          <a:p>
            <a:r>
              <a:rPr lang="en-US" dirty="0"/>
              <a:t>Frequency: 50 </a:t>
            </a:r>
            <a:r>
              <a:rPr lang="en-US" dirty="0" err="1"/>
              <a:t>hz</a:t>
            </a:r>
            <a:endParaRPr lang="en-US" dirty="0"/>
          </a:p>
          <a:p>
            <a:r>
              <a:rPr lang="en-US" dirty="0"/>
              <a:t>Laptop Loop frequency:  49.99 Hz</a:t>
            </a:r>
          </a:p>
          <a:p>
            <a:r>
              <a:rPr lang="en-US" dirty="0" err="1"/>
              <a:t>RasPi</a:t>
            </a:r>
            <a:r>
              <a:rPr lang="en-US" dirty="0"/>
              <a:t> Loop frequency:     49.99 Hz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149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4A70B5-C56A-524F-80F0-9B9507253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59" y="404220"/>
            <a:ext cx="5097801" cy="31635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AB9718-E804-D044-80EC-2F2D8FDAE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847" y="338552"/>
            <a:ext cx="5216576" cy="32901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B0C67E-5398-034E-BFE2-D18C18F10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159" y="3694413"/>
            <a:ext cx="5097801" cy="31635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DC7690-E61F-1448-9959-5898682080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0918" y="3628745"/>
            <a:ext cx="5326505" cy="32949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A17742-0078-2547-B166-F2675790BD7F}"/>
              </a:ext>
            </a:extLst>
          </p:cNvPr>
          <p:cNvSpPr txBox="1"/>
          <p:nvPr/>
        </p:nvSpPr>
        <p:spPr>
          <a:xfrm>
            <a:off x="991886" y="92948"/>
            <a:ext cx="3783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Overlap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F79751-728A-2143-819B-2937228850A3}"/>
              </a:ext>
            </a:extLst>
          </p:cNvPr>
          <p:cNvSpPr txBox="1"/>
          <p:nvPr/>
        </p:nvSpPr>
        <p:spPr>
          <a:xfrm>
            <a:off x="6330847" y="54263"/>
            <a:ext cx="3783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Difference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91B86B-2DD7-8344-9A72-5655B825E715}"/>
              </a:ext>
            </a:extLst>
          </p:cNvPr>
          <p:cNvSpPr txBox="1"/>
          <p:nvPr/>
        </p:nvSpPr>
        <p:spPr>
          <a:xfrm rot="16200000">
            <a:off x="-696366" y="1795245"/>
            <a:ext cx="207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ROS Master time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CAFD7F-5755-DB45-B267-53FD0F236E12}"/>
              </a:ext>
            </a:extLst>
          </p:cNvPr>
          <p:cNvSpPr txBox="1"/>
          <p:nvPr/>
        </p:nvSpPr>
        <p:spPr>
          <a:xfrm rot="16200000">
            <a:off x="-330700" y="5552511"/>
            <a:ext cx="143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Time</a:t>
            </a:r>
          </a:p>
        </p:txBody>
      </p:sp>
    </p:spTree>
    <p:extLst>
      <p:ext uri="{BB962C8B-B14F-4D97-AF65-F5344CB8AC3E}">
        <p14:creationId xmlns:p14="http://schemas.microsoft.com/office/powerpoint/2010/main" val="2365853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644AE06-AD42-C346-83D3-DBFED702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20" y="129736"/>
            <a:ext cx="11139535" cy="1038162"/>
          </a:xfrm>
        </p:spPr>
        <p:txBody>
          <a:bodyPr/>
          <a:lstStyle/>
          <a:p>
            <a:r>
              <a:rPr lang="en-US" dirty="0"/>
              <a:t>Time to travel to ROS Master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65338E-CCCD-E64F-A8D1-5EBCB67BF8FC}"/>
              </a:ext>
            </a:extLst>
          </p:cNvPr>
          <p:cNvSpPr txBox="1"/>
          <p:nvPr/>
        </p:nvSpPr>
        <p:spPr>
          <a:xfrm>
            <a:off x="818364" y="1613993"/>
            <a:ext cx="4535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Talker 1: Laptop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B690C-8766-DB45-9F5B-BA728382FD21}"/>
              </a:ext>
            </a:extLst>
          </p:cNvPr>
          <p:cNvSpPr txBox="1"/>
          <p:nvPr/>
        </p:nvSpPr>
        <p:spPr>
          <a:xfrm>
            <a:off x="6749359" y="1613993"/>
            <a:ext cx="4535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Talker 2: </a:t>
            </a:r>
            <a:r>
              <a:rPr lang="en-US" dirty="0" err="1"/>
              <a:t>RasPi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90F896-789A-8E4F-8065-DE94A5DEF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517" y="1983325"/>
            <a:ext cx="5683286" cy="35845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FFF45A-CDD6-5245-9FC0-F39564191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7" y="1985185"/>
            <a:ext cx="6176086" cy="369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17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85D95-4FDE-A249-8640-30E8C029A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25309-828D-A341-9D4A-3211FC118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time synchronization</a:t>
            </a:r>
          </a:p>
          <a:p>
            <a:r>
              <a:rPr lang="en-US" dirty="0"/>
              <a:t>Frequency: 200 </a:t>
            </a:r>
            <a:r>
              <a:rPr lang="en-US" dirty="0" err="1"/>
              <a:t>hz</a:t>
            </a:r>
            <a:endParaRPr lang="en-US" dirty="0"/>
          </a:p>
          <a:p>
            <a:r>
              <a:rPr lang="en-US" dirty="0"/>
              <a:t>Laptop Loop frequency:  199.99 Hz</a:t>
            </a:r>
          </a:p>
          <a:p>
            <a:r>
              <a:rPr lang="en-US" dirty="0" err="1"/>
              <a:t>RasPi</a:t>
            </a:r>
            <a:r>
              <a:rPr lang="en-US" dirty="0"/>
              <a:t> Loop frequency:     200.00 Hz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730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8A17742-0078-2547-B166-F2675790BD7F}"/>
              </a:ext>
            </a:extLst>
          </p:cNvPr>
          <p:cNvSpPr txBox="1"/>
          <p:nvPr/>
        </p:nvSpPr>
        <p:spPr>
          <a:xfrm>
            <a:off x="161364" y="92948"/>
            <a:ext cx="3783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Overlap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F79751-728A-2143-819B-2937228850A3}"/>
              </a:ext>
            </a:extLst>
          </p:cNvPr>
          <p:cNvSpPr txBox="1"/>
          <p:nvPr/>
        </p:nvSpPr>
        <p:spPr>
          <a:xfrm>
            <a:off x="6624917" y="-4178"/>
            <a:ext cx="3783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Difference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669198-6D67-FC49-BC03-8E16D6B3D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82" y="528558"/>
            <a:ext cx="4779538" cy="29660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412F86-2BC4-9C43-A5C3-41CE89C62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545" y="462280"/>
            <a:ext cx="4908896" cy="30961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4D03D2-CD3F-EF49-9600-6710C348E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082" y="3569904"/>
            <a:ext cx="4779538" cy="2966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A5B341-B556-1E4E-B482-68089CC99B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6187" y="3494638"/>
            <a:ext cx="5038254" cy="31166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ABF06D-40EE-2946-8DA0-D5974FADFA40}"/>
              </a:ext>
            </a:extLst>
          </p:cNvPr>
          <p:cNvSpPr txBox="1"/>
          <p:nvPr/>
        </p:nvSpPr>
        <p:spPr>
          <a:xfrm rot="16200000">
            <a:off x="-696366" y="1795245"/>
            <a:ext cx="207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ROS Master time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E575FB-2011-DF45-905A-685EEF7AB9F7}"/>
              </a:ext>
            </a:extLst>
          </p:cNvPr>
          <p:cNvSpPr txBox="1"/>
          <p:nvPr/>
        </p:nvSpPr>
        <p:spPr>
          <a:xfrm rot="16200000">
            <a:off x="-330700" y="5552511"/>
            <a:ext cx="143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Time</a:t>
            </a:r>
          </a:p>
        </p:txBody>
      </p:sp>
    </p:spTree>
    <p:extLst>
      <p:ext uri="{BB962C8B-B14F-4D97-AF65-F5344CB8AC3E}">
        <p14:creationId xmlns:p14="http://schemas.microsoft.com/office/powerpoint/2010/main" val="1754064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644AE06-AD42-C346-83D3-DBFED702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20" y="129736"/>
            <a:ext cx="11139535" cy="1038162"/>
          </a:xfrm>
        </p:spPr>
        <p:txBody>
          <a:bodyPr/>
          <a:lstStyle/>
          <a:p>
            <a:r>
              <a:rPr lang="en-US" dirty="0"/>
              <a:t>Time to travel to ROS Master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65338E-CCCD-E64F-A8D1-5EBCB67BF8FC}"/>
              </a:ext>
            </a:extLst>
          </p:cNvPr>
          <p:cNvSpPr txBox="1"/>
          <p:nvPr/>
        </p:nvSpPr>
        <p:spPr>
          <a:xfrm>
            <a:off x="923454" y="1783537"/>
            <a:ext cx="4535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Talker 1: Laptop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B690C-8766-DB45-9F5B-BA728382FD21}"/>
              </a:ext>
            </a:extLst>
          </p:cNvPr>
          <p:cNvSpPr txBox="1"/>
          <p:nvPr/>
        </p:nvSpPr>
        <p:spPr>
          <a:xfrm>
            <a:off x="6732760" y="1783537"/>
            <a:ext cx="4535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Talker 2: </a:t>
            </a:r>
            <a:r>
              <a:rPr lang="en-US" dirty="0" err="1"/>
              <a:t>RasPi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D29BDD-E19C-6D45-AB1F-28A27B82E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90" y="2292105"/>
            <a:ext cx="5307972" cy="33478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518CA3-FA01-874C-ACEE-F86A2863B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581" y="2254031"/>
            <a:ext cx="5423391" cy="332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29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85D95-4FDE-A249-8640-30E8C029A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25309-828D-A341-9D4A-3211FC118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time synchronization</a:t>
            </a:r>
          </a:p>
          <a:p>
            <a:r>
              <a:rPr lang="en-US" dirty="0"/>
              <a:t>Frequency: 500 </a:t>
            </a:r>
            <a:r>
              <a:rPr lang="en-US" dirty="0" err="1"/>
              <a:t>hz</a:t>
            </a:r>
            <a:endParaRPr lang="en-US" dirty="0"/>
          </a:p>
          <a:p>
            <a:r>
              <a:rPr lang="en-US" dirty="0"/>
              <a:t>Laptop loop frequency: 500.00</a:t>
            </a:r>
          </a:p>
          <a:p>
            <a:r>
              <a:rPr lang="en-US" dirty="0" err="1"/>
              <a:t>RasPi</a:t>
            </a:r>
            <a:r>
              <a:rPr lang="en-US" dirty="0"/>
              <a:t> loop frequency:    499.66</a:t>
            </a:r>
          </a:p>
          <a:p>
            <a:endParaRPr lang="en-US" dirty="0"/>
          </a:p>
          <a:p>
            <a:r>
              <a:rPr lang="en-US" dirty="0"/>
              <a:t>Unstable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946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6956</TotalTime>
  <Words>293</Words>
  <Application>Microsoft Macintosh PowerPoint</Application>
  <PresentationFormat>Widescreen</PresentationFormat>
  <Paragraphs>86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Time synchronization</vt:lpstr>
      <vt:lpstr>Setup</vt:lpstr>
      <vt:lpstr>Experiment 1</vt:lpstr>
      <vt:lpstr>PowerPoint Presentation</vt:lpstr>
      <vt:lpstr>Time to travel to ROS Master</vt:lpstr>
      <vt:lpstr>Experiment 2</vt:lpstr>
      <vt:lpstr>PowerPoint Presentation</vt:lpstr>
      <vt:lpstr>Time to travel to ROS Master</vt:lpstr>
      <vt:lpstr>Experiment 3</vt:lpstr>
      <vt:lpstr>PowerPoint Presentation</vt:lpstr>
      <vt:lpstr>Time to travel to ROS Master</vt:lpstr>
      <vt:lpstr>Experiment 4</vt:lpstr>
      <vt:lpstr>PowerPoint Presentation</vt:lpstr>
      <vt:lpstr>Time to travel to ROS Master</vt:lpstr>
      <vt:lpstr>Experiment 4</vt:lpstr>
      <vt:lpstr>PowerPoint Presentation</vt:lpstr>
      <vt:lpstr>Time to travel to ROS Master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Rysbek, Zhanibek</dc:creator>
  <cp:lastModifiedBy>Rysbek, Zhanibek</cp:lastModifiedBy>
  <cp:revision>23</cp:revision>
  <dcterms:created xsi:type="dcterms:W3CDTF">2020-09-08T20:08:50Z</dcterms:created>
  <dcterms:modified xsi:type="dcterms:W3CDTF">2020-09-13T16:05:21Z</dcterms:modified>
</cp:coreProperties>
</file>